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-990" y="-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BC6DD-1F40-483A-8DA2-5C8DAFE44264}" type="datetimeFigureOut">
              <a:rPr lang="zh-TW" altLang="en-US" smtClean="0"/>
              <a:t>2014/1/23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234CC-26DE-4A85-B275-70D7DF67CDC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228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234CC-26DE-4A85-B275-70D7DF67CDC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2993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418A1-4122-4BF2-B924-7CD44158C7FF}" type="datetime1">
              <a:rPr lang="zh-TW" altLang="en-US" smtClean="0"/>
              <a:t>2014/1/23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4444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78838-DA94-44B8-9800-3EA50746D76E}" type="datetime1">
              <a:rPr lang="zh-TW" altLang="en-US" smtClean="0"/>
              <a:t>2014/1/23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208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0837C-4FA8-4430-B197-9AF2E1777760}" type="datetime1">
              <a:rPr lang="zh-TW" altLang="en-US" smtClean="0"/>
              <a:t>2014/1/23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809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64EB-2846-433A-811F-7B5FE834A104}" type="datetime1">
              <a:rPr lang="zh-TW" altLang="en-US" smtClean="0"/>
              <a:t>2014/1/23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117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88B5E-825D-4F54-A743-749FE1E8D0EE}" type="datetime1">
              <a:rPr lang="zh-TW" altLang="en-US" smtClean="0"/>
              <a:t>2014/1/23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238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B6293-65D6-4BD7-86F1-0A8CC5BBE3AE}" type="datetime1">
              <a:rPr lang="zh-TW" altLang="en-US" smtClean="0"/>
              <a:t>2014/1/23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90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2751D-CA2C-4752-B077-92625EC3C3F5}" type="datetime1">
              <a:rPr lang="zh-TW" altLang="en-US" smtClean="0"/>
              <a:t>2014/1/23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3742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6CE14-A560-4E70-B0A6-F8ECC5F8E01D}" type="datetime1">
              <a:rPr lang="zh-TW" altLang="en-US" smtClean="0"/>
              <a:t>2014/1/23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1138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CA5B7-D0B7-475D-9A44-8C439F7D0EAD}" type="datetime1">
              <a:rPr lang="zh-TW" altLang="en-US" smtClean="0"/>
              <a:t>2014/1/23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2580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DAA5B-7E38-4476-9930-3A4E46CE0C7B}" type="datetime1">
              <a:rPr lang="zh-TW" altLang="en-US" smtClean="0"/>
              <a:t>2014/1/23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4883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CAC69-1FDF-4792-8C55-E6AAAE6F9721}" type="datetime1">
              <a:rPr lang="zh-TW" altLang="en-US" smtClean="0"/>
              <a:t>2014/1/23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678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9012D-0483-4056-9CC4-1D74F4324646}" type="datetime1">
              <a:rPr lang="zh-TW" altLang="en-US" smtClean="0"/>
              <a:t>2014/1/23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BAEB66-3589-4CB3-8898-2FDCD18945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2297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jhu.edu/~dholmer/600.647/papers/OLSR.pdf" TargetMode="External"/><Relationship Id="rId2" Type="http://schemas.openxmlformats.org/officeDocument/2006/relationships/hyperlink" Target="http://www.academia.edu/3819841/PERFORMANCE_ANALYSIS_OF_AODV_OLSR_DSR_AND_GRP_ROUTING_PROTOCOL_OF_MOBILE_ADHOC_NETWORK_-_A_REVIEW_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TW" sz="4400" b="1" dirty="0"/>
              <a:t>PERFORMANCE ANALYSIS OF AODV, </a:t>
            </a:r>
            <a:r>
              <a:rPr lang="en-US" altLang="zh-TW" sz="4400" b="1" dirty="0" smtClean="0"/>
              <a:t>OLSR, DSR </a:t>
            </a:r>
            <a:r>
              <a:rPr lang="en-US" altLang="zh-TW" sz="4400" b="1" dirty="0"/>
              <a:t>AND GRP </a:t>
            </a:r>
            <a:r>
              <a:rPr lang="en-US" altLang="zh-TW" sz="4400" b="1" dirty="0" smtClean="0"/>
              <a:t>ROUTING PROTOCOL </a:t>
            </a:r>
            <a:r>
              <a:rPr lang="en-US" altLang="zh-TW" sz="4400" b="1" dirty="0"/>
              <a:t>OF</a:t>
            </a:r>
            <a:br>
              <a:rPr lang="en-US" altLang="zh-TW" sz="4400" b="1" dirty="0"/>
            </a:br>
            <a:r>
              <a:rPr lang="en-US" altLang="zh-TW" sz="4400" b="1" dirty="0"/>
              <a:t>MOBILE ADHOC NETWORK – A REVIEW</a:t>
            </a:r>
            <a:endParaRPr lang="zh-TW" alt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TW" b="1" i="1" dirty="0"/>
              <a:t>IJCSMC, Vol. 2, Issue. 6, June 2013, pg.359 – </a:t>
            </a:r>
            <a:r>
              <a:rPr lang="en-US" altLang="zh-TW" b="1" i="1" dirty="0" smtClean="0"/>
              <a:t>362</a:t>
            </a:r>
          </a:p>
          <a:p>
            <a:r>
              <a:rPr lang="en-US" altLang="zh-TW" b="1" dirty="0" err="1"/>
              <a:t>Suchita</a:t>
            </a:r>
            <a:r>
              <a:rPr lang="en-US" altLang="zh-TW" b="1" dirty="0"/>
              <a:t> </a:t>
            </a:r>
            <a:r>
              <a:rPr lang="en-US" altLang="zh-TW" b="1" dirty="0" err="1" smtClean="0"/>
              <a:t>Baxla</a:t>
            </a:r>
            <a:r>
              <a:rPr lang="en-US" altLang="zh-TW" b="1" dirty="0" smtClean="0"/>
              <a:t>, </a:t>
            </a:r>
            <a:r>
              <a:rPr lang="en-US" altLang="zh-TW" b="1" dirty="0"/>
              <a:t>Prof. Rajesh </a:t>
            </a:r>
            <a:r>
              <a:rPr lang="en-US" altLang="zh-TW" b="1" dirty="0" err="1" smtClean="0"/>
              <a:t>Nema</a:t>
            </a:r>
            <a:endParaRPr lang="en-US" altLang="zh-TW" b="1" dirty="0"/>
          </a:p>
          <a:p>
            <a:r>
              <a:rPr lang="en-US" altLang="zh-TW" dirty="0" smtClean="0"/>
              <a:t>Department </a:t>
            </a:r>
            <a:r>
              <a:rPr lang="en-US" altLang="zh-TW" dirty="0"/>
              <a:t>of Electronics &amp; Communication, NRI College, Bhopal, M.P, India</a:t>
            </a:r>
          </a:p>
          <a:p>
            <a:r>
              <a:rPr lang="en-US" altLang="zh-TW" dirty="0" smtClean="0"/>
              <a:t>Department </a:t>
            </a:r>
            <a:r>
              <a:rPr lang="en-US" altLang="zh-TW" dirty="0"/>
              <a:t>of Electronics &amp; Communication, NRI College, Bhopal, M.P, India</a:t>
            </a:r>
          </a:p>
          <a:p>
            <a:r>
              <a:rPr lang="en-US" altLang="zh-TW" i="1" dirty="0" smtClean="0"/>
              <a:t> </a:t>
            </a:r>
            <a:r>
              <a:rPr lang="en-US" altLang="zh-TW" i="1" dirty="0"/>
              <a:t>Suchi_baxla@rediffmail.com; </a:t>
            </a:r>
            <a:r>
              <a:rPr lang="en-US" altLang="zh-TW" i="1" dirty="0" smtClean="0"/>
              <a:t> </a:t>
            </a:r>
            <a:r>
              <a:rPr lang="en-US" altLang="zh-TW" i="1" dirty="0"/>
              <a:t>Rajeshnema2010@rediffmail.com</a:t>
            </a: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5" name="TextBox 4"/>
          <p:cNvSpPr txBox="1"/>
          <p:nvPr/>
        </p:nvSpPr>
        <p:spPr>
          <a:xfrm>
            <a:off x="7972425" y="5847665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Speaker: Arak</a:t>
            </a:r>
          </a:p>
          <a:p>
            <a:r>
              <a:rPr lang="en-US" altLang="zh-TW" dirty="0" smtClean="0"/>
              <a:t>Date      : 2014-1-23	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1391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Performance analysis of AODV, OLSR, DSR and GRP routing protocol of mobile Ad hoc network – a </a:t>
            </a:r>
            <a:r>
              <a:rPr lang="en-US" altLang="zh-TW" dirty="0" smtClean="0">
                <a:hlinkClick r:id="rId2"/>
              </a:rPr>
              <a:t>review</a:t>
            </a:r>
            <a:endParaRPr lang="en-US" altLang="zh-TW" dirty="0" smtClean="0"/>
          </a:p>
          <a:p>
            <a:r>
              <a:rPr lang="en-US" altLang="zh-TW" dirty="0" smtClean="0">
                <a:hlinkClick r:id="rId3"/>
              </a:rPr>
              <a:t>Optimized Link State Routing Protocol for Ad Hoc Networks</a:t>
            </a: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60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Reactive routing protocol</a:t>
            </a:r>
          </a:p>
          <a:p>
            <a:pPr lvl="1"/>
            <a:r>
              <a:rPr lang="en-US" altLang="zh-TW" dirty="0" smtClean="0"/>
              <a:t>AODV, DSR</a:t>
            </a:r>
          </a:p>
          <a:p>
            <a:r>
              <a:rPr lang="en-US" altLang="zh-TW" dirty="0" smtClean="0"/>
              <a:t>Proactive routing protocol</a:t>
            </a:r>
          </a:p>
          <a:p>
            <a:pPr lvl="1"/>
            <a:r>
              <a:rPr lang="en-US" altLang="zh-TW" dirty="0" smtClean="0"/>
              <a:t>OLSR</a:t>
            </a:r>
          </a:p>
          <a:p>
            <a:r>
              <a:rPr lang="en-US" altLang="zh-TW" dirty="0" smtClean="0"/>
              <a:t>Hybrid routing protocol</a:t>
            </a:r>
          </a:p>
          <a:p>
            <a:pPr lvl="1"/>
            <a:r>
              <a:rPr lang="en-US" altLang="zh-TW" dirty="0" smtClean="0"/>
              <a:t>GRP</a:t>
            </a:r>
          </a:p>
          <a:p>
            <a:r>
              <a:rPr lang="en-US" altLang="zh-TW" dirty="0" smtClean="0"/>
              <a:t>Conclusion</a:t>
            </a:r>
          </a:p>
          <a:p>
            <a:r>
              <a:rPr lang="en-US" altLang="zh-TW" dirty="0" smtClean="0"/>
              <a:t>References</a:t>
            </a: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843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MANET(</a:t>
            </a:r>
            <a:r>
              <a:rPr lang="en-US" altLang="zh-TW" dirty="0"/>
              <a:t>Mobile </a:t>
            </a:r>
            <a:r>
              <a:rPr lang="en-US" altLang="zh-TW" dirty="0" smtClean="0"/>
              <a:t>Ad hoc </a:t>
            </a:r>
            <a:r>
              <a:rPr lang="en-US" altLang="zh-TW" dirty="0"/>
              <a:t>Network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An ad hoc </a:t>
            </a:r>
            <a:r>
              <a:rPr lang="en-US" altLang="zh-TW" dirty="0"/>
              <a:t>or temporary wireless </a:t>
            </a:r>
            <a:r>
              <a:rPr lang="en-US" altLang="zh-TW" dirty="0" smtClean="0"/>
              <a:t>network</a:t>
            </a:r>
          </a:p>
          <a:p>
            <a:pPr lvl="1"/>
            <a:r>
              <a:rPr lang="en-US" altLang="zh-TW" dirty="0"/>
              <a:t>There are no dedicated routers, servers, access points, base stations </a:t>
            </a:r>
            <a:r>
              <a:rPr lang="en-US" altLang="zh-TW" dirty="0" smtClean="0"/>
              <a:t>and cables</a:t>
            </a:r>
          </a:p>
          <a:p>
            <a:pPr lvl="1"/>
            <a:r>
              <a:rPr lang="en-US" altLang="zh-TW" dirty="0" smtClean="0"/>
              <a:t>Transmission</a:t>
            </a:r>
          </a:p>
          <a:p>
            <a:pPr lvl="2"/>
            <a:r>
              <a:rPr lang="en-US" altLang="zh-TW" dirty="0" smtClean="0"/>
              <a:t>Directly (transmission range)</a:t>
            </a:r>
          </a:p>
          <a:p>
            <a:pPr lvl="2"/>
            <a:r>
              <a:rPr lang="en-US" altLang="zh-TW" dirty="0" smtClean="0"/>
              <a:t>Forward (otherwise)</a:t>
            </a:r>
          </a:p>
          <a:p>
            <a:pPr lvl="2"/>
            <a:r>
              <a:rPr lang="en-US" altLang="zh-TW" dirty="0" smtClean="0"/>
              <a:t>Every node </a:t>
            </a:r>
            <a:r>
              <a:rPr lang="en-US" altLang="zh-TW" dirty="0"/>
              <a:t>has to function as a </a:t>
            </a:r>
            <a:r>
              <a:rPr lang="en-US" altLang="zh-TW" dirty="0" smtClean="0"/>
              <a:t>router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151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TW" dirty="0" smtClean="0"/>
              <a:t>Classification of routing protocols</a:t>
            </a:r>
          </a:p>
          <a:p>
            <a:pPr lvl="2"/>
            <a:r>
              <a:rPr lang="en-US" altLang="zh-TW" dirty="0" smtClean="0"/>
              <a:t>By routing strategy</a:t>
            </a:r>
          </a:p>
          <a:p>
            <a:pPr lvl="3"/>
            <a:r>
              <a:rPr lang="en-US" altLang="zh-TW" dirty="0" smtClean="0"/>
              <a:t>table-driven (Proactive)</a:t>
            </a:r>
          </a:p>
          <a:p>
            <a:pPr lvl="3"/>
            <a:r>
              <a:rPr lang="en-US" altLang="zh-TW" dirty="0" smtClean="0"/>
              <a:t>on demand or source initiated (Reactive)</a:t>
            </a:r>
          </a:p>
          <a:p>
            <a:pPr lvl="2"/>
            <a:r>
              <a:rPr lang="en-US" altLang="zh-TW" dirty="0" smtClean="0"/>
              <a:t>By network structure</a:t>
            </a:r>
          </a:p>
          <a:p>
            <a:pPr lvl="3"/>
            <a:r>
              <a:rPr lang="en-US" altLang="zh-TW" dirty="0" smtClean="0"/>
              <a:t>flat routing</a:t>
            </a:r>
          </a:p>
          <a:p>
            <a:pPr lvl="3"/>
            <a:r>
              <a:rPr lang="en-US" altLang="zh-TW" dirty="0" smtClean="0"/>
              <a:t>hierarchical routing </a:t>
            </a:r>
          </a:p>
          <a:p>
            <a:pPr lvl="3"/>
            <a:r>
              <a:rPr lang="en-US" altLang="zh-TW" dirty="0" smtClean="0"/>
              <a:t>geographic position assisted routing</a:t>
            </a:r>
          </a:p>
          <a:p>
            <a:pPr lvl="2"/>
            <a:r>
              <a:rPr lang="en-US" altLang="zh-TW" dirty="0" smtClean="0"/>
              <a:t>Most </a:t>
            </a:r>
            <a:r>
              <a:rPr lang="en-US" altLang="zh-TW" dirty="0"/>
              <a:t>popular </a:t>
            </a:r>
            <a:r>
              <a:rPr lang="en-US" altLang="zh-TW" dirty="0" smtClean="0"/>
              <a:t>methods</a:t>
            </a:r>
          </a:p>
          <a:p>
            <a:pPr lvl="3"/>
            <a:r>
              <a:rPr lang="en-US" altLang="zh-TW" dirty="0"/>
              <a:t>proactive </a:t>
            </a:r>
            <a:r>
              <a:rPr lang="en-US" altLang="zh-TW" dirty="0" smtClean="0"/>
              <a:t>routing</a:t>
            </a:r>
          </a:p>
          <a:p>
            <a:pPr lvl="3"/>
            <a:r>
              <a:rPr lang="en-US" altLang="zh-TW" dirty="0"/>
              <a:t>reactive </a:t>
            </a:r>
            <a:r>
              <a:rPr lang="en-US" altLang="zh-TW" dirty="0" smtClean="0"/>
              <a:t>routing</a:t>
            </a:r>
          </a:p>
          <a:p>
            <a:pPr lvl="3"/>
            <a:r>
              <a:rPr lang="en-US" altLang="zh-TW" dirty="0"/>
              <a:t>hybrid routing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5" name="Rectangle 4"/>
          <p:cNvSpPr/>
          <p:nvPr/>
        </p:nvSpPr>
        <p:spPr>
          <a:xfrm>
            <a:off x="7650050" y="905077"/>
            <a:ext cx="2614411" cy="78561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Ad hoc Routing Protocols</a:t>
            </a:r>
            <a:endParaRPr lang="zh-TW" alt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7255" y="1690688"/>
            <a:ext cx="0" cy="3441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083380" y="2034862"/>
            <a:ext cx="372199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822545" y="2034862"/>
            <a:ext cx="0" cy="3441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098404" y="2034862"/>
            <a:ext cx="0" cy="3441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7091963" y="2793675"/>
            <a:ext cx="0" cy="3441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658377" y="3137849"/>
            <a:ext cx="88864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36405" y="2472744"/>
            <a:ext cx="1403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Flat Routing</a:t>
            </a:r>
            <a:endParaRPr lang="zh-TW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9952150" y="2450321"/>
            <a:ext cx="1706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Hybrid Routing</a:t>
            </a:r>
            <a:endParaRPr lang="zh-TW" alt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6651934" y="3137849"/>
            <a:ext cx="0" cy="3441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547020" y="3143248"/>
            <a:ext cx="0" cy="3441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93851" y="3476987"/>
            <a:ext cx="989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Reactive</a:t>
            </a:r>
            <a:endParaRPr lang="zh-TW" alt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012545" y="3482385"/>
            <a:ext cx="1062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Proactive</a:t>
            </a:r>
            <a:endParaRPr lang="zh-TW" alt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6640131" y="3820988"/>
            <a:ext cx="1" cy="364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7579214" y="3857115"/>
            <a:ext cx="1" cy="3646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237667" y="4290166"/>
            <a:ext cx="8049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AODV</a:t>
            </a:r>
          </a:p>
          <a:p>
            <a:r>
              <a:rPr lang="en-US" altLang="zh-TW" dirty="0" smtClean="0"/>
              <a:t>DSR</a:t>
            </a:r>
          </a:p>
          <a:p>
            <a:r>
              <a:rPr lang="en-US" altLang="zh-TW" dirty="0" smtClean="0"/>
              <a:t>TORA</a:t>
            </a:r>
            <a:endParaRPr lang="zh-TW" alt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176750" y="4289598"/>
            <a:ext cx="804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DSDV</a:t>
            </a:r>
          </a:p>
          <a:p>
            <a:r>
              <a:rPr lang="en-US" altLang="zh-TW" dirty="0" smtClean="0"/>
              <a:t>OLSR</a:t>
            </a:r>
          </a:p>
          <a:p>
            <a:r>
              <a:rPr lang="en-US" altLang="zh-TW" dirty="0" smtClean="0"/>
              <a:t>WRP</a:t>
            </a:r>
          </a:p>
          <a:p>
            <a:r>
              <a:rPr lang="en-US" altLang="zh-TW" dirty="0" smtClean="0"/>
              <a:t>FSR</a:t>
            </a:r>
            <a:endParaRPr lang="zh-TW" alt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10805375" y="2886312"/>
            <a:ext cx="17170" cy="13354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10454426" y="4324354"/>
            <a:ext cx="9508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ZRP</a:t>
            </a:r>
          </a:p>
          <a:p>
            <a:r>
              <a:rPr lang="en-US" altLang="zh-TW" dirty="0" smtClean="0"/>
              <a:t>CEDAR</a:t>
            </a:r>
          </a:p>
          <a:p>
            <a:r>
              <a:rPr lang="en-US" altLang="zh-TW" dirty="0" smtClean="0"/>
              <a:t>ZHLS</a:t>
            </a:r>
          </a:p>
          <a:p>
            <a:r>
              <a:rPr lang="en-US" altLang="zh-TW" dirty="0" smtClean="0"/>
              <a:t>DDR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3604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Reactive routing protocol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Ad Hoc on-Demand Distance Vector Routing (AODV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Constantly sending “hello messages”</a:t>
            </a:r>
          </a:p>
          <a:p>
            <a:pPr lvl="2"/>
            <a:r>
              <a:rPr lang="en-US" altLang="zh-TW" dirty="0" smtClean="0"/>
              <a:t>Gone down or moved out of reach</a:t>
            </a:r>
          </a:p>
          <a:p>
            <a:pPr lvl="1"/>
            <a:r>
              <a:rPr lang="en-US" altLang="zh-TW" dirty="0" smtClean="0"/>
              <a:t>RREQ, RREP messages</a:t>
            </a:r>
          </a:p>
          <a:p>
            <a:r>
              <a:rPr lang="en-US" altLang="zh-TW" dirty="0"/>
              <a:t>Dynamic Source Routing (DSR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Pure on demand protocol</a:t>
            </a:r>
          </a:p>
          <a:p>
            <a:pPr lvl="2"/>
            <a:r>
              <a:rPr lang="en-US" altLang="zh-TW" dirty="0" smtClean="0"/>
              <a:t>Both route discovery and maintenance</a:t>
            </a:r>
            <a:r>
              <a:rPr lang="zh-TW" altLang="en-US" dirty="0" smtClean="0"/>
              <a:t> </a:t>
            </a:r>
            <a:endParaRPr lang="en-US" altLang="zh-TW" dirty="0"/>
          </a:p>
          <a:p>
            <a:pPr marL="914400" lvl="2" indent="0">
              <a:buNone/>
            </a:pPr>
            <a:r>
              <a:rPr lang="en-US" altLang="zh-TW" dirty="0" smtClean="0"/>
              <a:t>     are on demand</a:t>
            </a:r>
          </a:p>
          <a:p>
            <a:pPr lvl="1"/>
            <a:r>
              <a:rPr lang="en-US" altLang="zh-TW" dirty="0" smtClean="0"/>
              <a:t>Routing overhead traffic scales to actual</a:t>
            </a:r>
          </a:p>
          <a:p>
            <a:pPr marL="45720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needed size</a:t>
            </a: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690" y="2406263"/>
            <a:ext cx="3410235" cy="43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48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Proactive routing protocol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Optimized Link State Routing (OLSR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 smtClean="0"/>
              <a:t>Pure link state protocol</a:t>
            </a:r>
          </a:p>
          <a:p>
            <a:pPr lvl="1"/>
            <a:r>
              <a:rPr lang="en-US" altLang="zh-TW" dirty="0" smtClean="0"/>
              <a:t>Periodic control message</a:t>
            </a:r>
          </a:p>
          <a:p>
            <a:pPr lvl="1"/>
            <a:r>
              <a:rPr lang="en-US" altLang="zh-TW" dirty="0" smtClean="0"/>
              <a:t>Suitable for large and dense ad hoc network </a:t>
            </a:r>
          </a:p>
          <a:p>
            <a:pPr lvl="1"/>
            <a:r>
              <a:rPr lang="en-US" altLang="zh-TW" dirty="0" smtClean="0"/>
              <a:t>MPRs(Multipoint Relays)</a:t>
            </a:r>
          </a:p>
          <a:p>
            <a:pPr lvl="2"/>
            <a:r>
              <a:rPr lang="en-US" altLang="zh-TW" dirty="0" smtClean="0"/>
              <a:t>MPR nodes are selected as intermediate nodes in </a:t>
            </a:r>
          </a:p>
          <a:p>
            <a:pPr marL="914400" lvl="2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the path</a:t>
            </a:r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403" y="2757282"/>
            <a:ext cx="4429744" cy="2943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12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Hybrid routing protocol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GRP (Gathering-based Routing Protocol</a:t>
            </a:r>
            <a:r>
              <a:rPr lang="en-US" altLang="zh-TW" dirty="0" smtClean="0"/>
              <a:t>)</a:t>
            </a:r>
          </a:p>
          <a:p>
            <a:pPr lvl="1"/>
            <a:r>
              <a:rPr lang="en-US" altLang="zh-TW" dirty="0"/>
              <a:t>short transfer delay and small </a:t>
            </a:r>
            <a:r>
              <a:rPr lang="en-US" altLang="zh-TW" dirty="0" smtClean="0"/>
              <a:t>overheads</a:t>
            </a:r>
          </a:p>
          <a:p>
            <a:pPr lvl="1"/>
            <a:r>
              <a:rPr lang="en-US" altLang="zh-TW" dirty="0" smtClean="0"/>
              <a:t>But complexity and overhead required</a:t>
            </a:r>
          </a:p>
          <a:p>
            <a:pPr lvl="1"/>
            <a:endParaRPr lang="en-US" altLang="zh-T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8783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654" y="6244956"/>
            <a:ext cx="10515600" cy="587912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Table 1: Comparison between the three categories of routing protocols</a:t>
            </a:r>
            <a:endParaRPr lang="zh-TW" altLang="en-US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91" y="25758"/>
            <a:ext cx="9068858" cy="63563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464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presented and discussed the routing protocols in mobile ad hoc networks </a:t>
            </a:r>
            <a:r>
              <a:rPr lang="en-US" altLang="zh-TW" dirty="0" smtClean="0"/>
              <a:t>and provided comparisons </a:t>
            </a:r>
            <a:r>
              <a:rPr lang="en-US" altLang="zh-TW" dirty="0"/>
              <a:t>between </a:t>
            </a:r>
            <a:r>
              <a:rPr lang="en-US" altLang="zh-TW" dirty="0" smtClean="0"/>
              <a:t>them</a:t>
            </a:r>
          </a:p>
          <a:p>
            <a:pPr lvl="1"/>
            <a:r>
              <a:rPr lang="en-US" altLang="zh-TW" dirty="0" smtClean="0"/>
              <a:t>Which one is the best?</a:t>
            </a:r>
          </a:p>
          <a:p>
            <a:pPr lvl="1"/>
            <a:r>
              <a:rPr lang="en-US" altLang="zh-TW" dirty="0" smtClean="0"/>
              <a:t>Each routing protocol has unique features</a:t>
            </a:r>
          </a:p>
          <a:p>
            <a:pPr lvl="1"/>
            <a:r>
              <a:rPr lang="en-US" altLang="zh-TW" dirty="0"/>
              <a:t>still many challenges </a:t>
            </a:r>
            <a:r>
              <a:rPr lang="en-US" altLang="zh-TW" dirty="0" smtClean="0"/>
              <a:t>facing wireless ad </a:t>
            </a:r>
            <a:r>
              <a:rPr lang="en-US" altLang="zh-TW" dirty="0"/>
              <a:t>hoc </a:t>
            </a:r>
            <a:r>
              <a:rPr lang="en-US" altLang="zh-TW" dirty="0" smtClean="0"/>
              <a:t>networks</a:t>
            </a:r>
          </a:p>
          <a:p>
            <a:pPr lvl="2"/>
            <a:r>
              <a:rPr lang="en-US" altLang="zh-TW" dirty="0" smtClean="0"/>
              <a:t>Power consumption</a:t>
            </a:r>
          </a:p>
          <a:p>
            <a:pPr lvl="2"/>
            <a:r>
              <a:rPr lang="en-US" altLang="zh-TW" dirty="0" smtClean="0"/>
              <a:t>Speed</a:t>
            </a:r>
          </a:p>
          <a:p>
            <a:pPr lvl="1"/>
            <a:r>
              <a:rPr lang="en-US" altLang="zh-TW" dirty="0"/>
              <a:t>each protocol has their own merits and demerits and is well suited for certain situations</a:t>
            </a:r>
          </a:p>
          <a:p>
            <a:pPr lvl="1"/>
            <a:r>
              <a:rPr lang="en-US" altLang="zh-TW" dirty="0" smtClean="0"/>
              <a:t>it </a:t>
            </a:r>
            <a:r>
              <a:rPr lang="en-US" altLang="zh-TW" dirty="0"/>
              <a:t>is not clear that any particular algorithm or class of algorithm is the best for </a:t>
            </a:r>
            <a:r>
              <a:rPr lang="en-US" altLang="zh-TW" dirty="0" smtClean="0"/>
              <a:t>all </a:t>
            </a:r>
            <a:r>
              <a:rPr lang="en-US" altLang="zh-TW" dirty="0" smtClean="0"/>
              <a:t>scenarios</a:t>
            </a:r>
            <a:endParaRPr lang="en-US" altLang="zh-TW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BAEB66-3589-4CB3-8898-2FDCD1894584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482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440</Words>
  <Application>Microsoft Office PowerPoint</Application>
  <PresentationFormat>Custom</PresentationFormat>
  <Paragraphs>102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PERFORMANCE ANALYSIS OF AODV, OLSR, DSR AND GRP ROUTING PROTOCOL OF MOBILE ADHOC NETWORK – A REVIEW</vt:lpstr>
      <vt:lpstr>Outline</vt:lpstr>
      <vt:lpstr>Introduction</vt:lpstr>
      <vt:lpstr>Introduction</vt:lpstr>
      <vt:lpstr>Reactive routing protocol</vt:lpstr>
      <vt:lpstr>Proactive routing protocol</vt:lpstr>
      <vt:lpstr>Hybrid routing protocol</vt:lpstr>
      <vt:lpstr>Table 1: Comparison between the three categories of routing protocols</vt:lpstr>
      <vt:lpstr>Conclusion</vt:lpstr>
      <vt:lpstr>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ANALYSIS OF AODV, OLSR, DSR AND GRP ROUTING PROTOCOL OF MOBILE ADHOC NETWORK – A REVIEW</dc:title>
  <dc:creator>Arak</dc:creator>
  <cp:lastModifiedBy>Arak</cp:lastModifiedBy>
  <cp:revision>25</cp:revision>
  <dcterms:created xsi:type="dcterms:W3CDTF">2014-01-23T02:05:31Z</dcterms:created>
  <dcterms:modified xsi:type="dcterms:W3CDTF">2014-01-23T09:29:20Z</dcterms:modified>
</cp:coreProperties>
</file>